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8" r:id="rId3"/>
    <p:sldId id="266" r:id="rId4"/>
    <p:sldId id="267" r:id="rId5"/>
    <p:sldId id="268" r:id="rId6"/>
    <p:sldId id="269" r:id="rId7"/>
    <p:sldId id="271" r:id="rId8"/>
    <p:sldId id="270" r:id="rId9"/>
    <p:sldId id="273" r:id="rId10"/>
    <p:sldId id="274" r:id="rId11"/>
    <p:sldId id="260" r:id="rId12"/>
    <p:sldId id="275" r:id="rId13"/>
    <p:sldId id="264" r:id="rId14"/>
    <p:sldId id="272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4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5/30/2019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/>
              <a:t>5/30/2019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5/30/2019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5/30/2019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5/30/2019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5/30/2019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5/30/2019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5/30/2019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dirty="0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5/30/2019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dirty="0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5/30/2019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5/30/2019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5/30/2019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5/30/2019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la 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5/30/2019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5/30/2019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5/30/2019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5/30/2019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5/30/2019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1" r:id="rId3"/>
    <p:sldLayoutId id="2147483669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ES" dirty="0" smtClean="0"/>
              <a:t>Ateneo Radiológico</a:t>
            </a:r>
            <a:endParaRPr lang="es-ES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2692398" y="3812144"/>
            <a:ext cx="6815669" cy="1320802"/>
          </a:xfrm>
        </p:spPr>
        <p:txBody>
          <a:bodyPr>
            <a:normAutofit lnSpcReduction="10000"/>
          </a:bodyPr>
          <a:lstStyle/>
          <a:p>
            <a:r>
              <a:rPr lang="es-ES" dirty="0" smtClean="0"/>
              <a:t>Catedra de Urología </a:t>
            </a:r>
          </a:p>
          <a:p>
            <a:r>
              <a:rPr lang="es-ES_tradnl" dirty="0" smtClean="0"/>
              <a:t>Prof. Dr. Levin Martínez</a:t>
            </a:r>
            <a:endParaRPr lang="es-ES" dirty="0" smtClean="0"/>
          </a:p>
          <a:p>
            <a:r>
              <a:rPr lang="es-ES" dirty="0" smtClean="0"/>
              <a:t>Mayo</a:t>
            </a:r>
            <a:r>
              <a:rPr lang="es-ES" dirty="0" smtClean="0"/>
              <a:t> </a:t>
            </a:r>
            <a:r>
              <a:rPr lang="es-ES" dirty="0" smtClean="0"/>
              <a:t>del 2019</a:t>
            </a:r>
            <a:endParaRPr lang="es-ES" dirty="0"/>
          </a:p>
        </p:txBody>
      </p:sp>
      <p:sp>
        <p:nvSpPr>
          <p:cNvPr id="4" name="CuadroTexto 3"/>
          <p:cNvSpPr txBox="1"/>
          <p:nvPr/>
        </p:nvSpPr>
        <p:spPr>
          <a:xfrm>
            <a:off x="8495764" y="5703838"/>
            <a:ext cx="3696236" cy="11541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300" dirty="0" smtClean="0"/>
              <a:t>Tutor: Dr. Scivoli. Dra. Pintos</a:t>
            </a:r>
          </a:p>
          <a:p>
            <a:r>
              <a:rPr lang="es-ES" sz="2300" dirty="0" smtClean="0"/>
              <a:t>Residente Dra. Plachin</a:t>
            </a:r>
          </a:p>
          <a:p>
            <a:r>
              <a:rPr lang="es-ES_tradnl" sz="2300" dirty="0" smtClean="0"/>
              <a:t>Rotación Uro pediatría</a:t>
            </a:r>
            <a:endParaRPr lang="es-ES" sz="2300" dirty="0"/>
          </a:p>
        </p:txBody>
      </p:sp>
    </p:spTree>
    <p:extLst>
      <p:ext uri="{BB962C8B-B14F-4D97-AF65-F5344CB8AC3E}">
        <p14:creationId xmlns:p14="http://schemas.microsoft.com/office/powerpoint/2010/main" val="3394127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Historia clínica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s-ES" dirty="0" smtClean="0"/>
              <a:t>SF </a:t>
            </a:r>
            <a:r>
              <a:rPr lang="es-ES" dirty="0"/>
              <a:t>1</a:t>
            </a:r>
            <a:r>
              <a:rPr lang="es-ES" dirty="0" smtClean="0"/>
              <a:t> año 3 meses </a:t>
            </a:r>
          </a:p>
          <a:p>
            <a:r>
              <a:rPr lang="es-ES_tradnl" dirty="0" smtClean="0"/>
              <a:t>Sin antecedentes perinatales a destacar</a:t>
            </a:r>
          </a:p>
          <a:p>
            <a:r>
              <a:rPr lang="es-ES_tradnl" dirty="0" smtClean="0"/>
              <a:t>AP: Alérgica a Amoxicilina </a:t>
            </a:r>
          </a:p>
          <a:p>
            <a:r>
              <a:rPr lang="es-ES_tradnl" dirty="0" smtClean="0"/>
              <a:t>CEV no vigente, falta vacuna de 15 meses.</a:t>
            </a:r>
          </a:p>
          <a:p>
            <a:r>
              <a:rPr lang="es-ES_tradnl" dirty="0" smtClean="0"/>
              <a:t>Buen crecimiento, desarrollo acorde. </a:t>
            </a:r>
            <a:endParaRPr lang="es-ES" dirty="0" smtClean="0"/>
          </a:p>
          <a:p>
            <a:endParaRPr lang="es-ES" dirty="0" smtClean="0"/>
          </a:p>
          <a:p>
            <a:pPr lvl="1"/>
            <a:endParaRPr lang="es-ES" dirty="0" smtClean="0"/>
          </a:p>
        </p:txBody>
      </p:sp>
    </p:spTree>
    <p:extLst>
      <p:ext uri="{BB962C8B-B14F-4D97-AF65-F5344CB8AC3E}">
        <p14:creationId xmlns:p14="http://schemas.microsoft.com/office/powerpoint/2010/main" val="3252158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282523" y="982132"/>
            <a:ext cx="9601196" cy="1303867"/>
          </a:xfrm>
        </p:spPr>
        <p:txBody>
          <a:bodyPr/>
          <a:lstStyle/>
          <a:p>
            <a:r>
              <a:rPr lang="es-ES" dirty="0" smtClean="0"/>
              <a:t>Historia clínica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s-ES_tradnl" dirty="0" smtClean="0"/>
              <a:t>EA: </a:t>
            </a:r>
          </a:p>
          <a:p>
            <a:pPr lvl="1"/>
            <a:r>
              <a:rPr lang="es-ES_tradnl" dirty="0" smtClean="0"/>
              <a:t>10/12/18 Consulta por cuadro de 48hs de evolución de fiebre + vómitos + deposiciones liquidas. Tto sintomático de gastroenterocolitis. </a:t>
            </a:r>
          </a:p>
          <a:p>
            <a:pPr lvl="1"/>
            <a:r>
              <a:rPr lang="es-ES_tradnl" dirty="0" smtClean="0"/>
              <a:t>15/12 persiste con fiebre, mejoría de síntomas GI. </a:t>
            </a:r>
            <a:r>
              <a:rPr lang="es-ES_tradnl" dirty="0" err="1" smtClean="0"/>
              <a:t>Reconsulta</a:t>
            </a:r>
            <a:r>
              <a:rPr lang="es-ES_tradnl" dirty="0" smtClean="0"/>
              <a:t>, se indica tto con </a:t>
            </a:r>
            <a:r>
              <a:rPr lang="es-ES_tradnl" dirty="0" err="1" smtClean="0"/>
              <a:t>azitromicina</a:t>
            </a:r>
            <a:r>
              <a:rPr lang="es-ES_tradnl" dirty="0" smtClean="0"/>
              <a:t> 7 días, apirexia en este periodo.</a:t>
            </a:r>
          </a:p>
          <a:p>
            <a:pPr lvl="1"/>
            <a:r>
              <a:rPr lang="es-ES_tradnl" dirty="0" smtClean="0"/>
              <a:t>21/12 reinicia registros febriles.</a:t>
            </a:r>
          </a:p>
          <a:p>
            <a:pPr lvl="1"/>
            <a:r>
              <a:rPr lang="es-ES_tradnl" dirty="0" smtClean="0"/>
              <a:t>26/12 </a:t>
            </a:r>
            <a:r>
              <a:rPr lang="es-ES_tradnl" dirty="0" err="1" smtClean="0"/>
              <a:t>Reconsulta</a:t>
            </a:r>
            <a:r>
              <a:rPr lang="es-ES_tradnl" dirty="0" smtClean="0"/>
              <a:t> se realiza RxTx y se interpreta como NAC, ingresa y se inicia ampicilina-Sulbactam. </a:t>
            </a:r>
            <a:endParaRPr lang="es-ES" dirty="0" smtClean="0"/>
          </a:p>
        </p:txBody>
      </p:sp>
    </p:spTree>
    <p:extLst>
      <p:ext uri="{BB962C8B-B14F-4D97-AF65-F5344CB8AC3E}">
        <p14:creationId xmlns:p14="http://schemas.microsoft.com/office/powerpoint/2010/main" val="1700844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Historia clínica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s-ES_tradnl" dirty="0" smtClean="0"/>
              <a:t>Paraclínica: </a:t>
            </a:r>
          </a:p>
          <a:p>
            <a:pPr lvl="1"/>
            <a:r>
              <a:rPr lang="es-ES_tradnl" dirty="0" smtClean="0"/>
              <a:t>34 mil Leucocitos</a:t>
            </a:r>
          </a:p>
          <a:p>
            <a:pPr lvl="1"/>
            <a:r>
              <a:rPr lang="es-ES_tradnl" dirty="0" smtClean="0"/>
              <a:t>UC contaminado</a:t>
            </a:r>
            <a:endParaRPr lang="es-ES_tradnl" dirty="0"/>
          </a:p>
          <a:p>
            <a:pPr lvl="1"/>
            <a:r>
              <a:rPr lang="es-ES_tradnl" dirty="0" smtClean="0"/>
              <a:t>Resto sin disfunciones.</a:t>
            </a:r>
          </a:p>
          <a:p>
            <a:r>
              <a:rPr lang="es-ES_tradnl" dirty="0" smtClean="0"/>
              <a:t>Durante internación valorada por cirujano quien interpreta cuadro abdominal y rota atb a ceftriaxona. </a:t>
            </a:r>
            <a:endParaRPr lang="es-ES_tradnl" dirty="0"/>
          </a:p>
          <a:p>
            <a:r>
              <a:rPr lang="es-ES_tradnl" dirty="0" smtClean="0"/>
              <a:t>2/1 ingresa a sala con dicho tto.</a:t>
            </a:r>
          </a:p>
        </p:txBody>
      </p:sp>
    </p:spTree>
    <p:extLst>
      <p:ext uri="{BB962C8B-B14F-4D97-AF65-F5344CB8AC3E}">
        <p14:creationId xmlns:p14="http://schemas.microsoft.com/office/powerpoint/2010/main" val="3483164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Historia clínica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295401" y="2556931"/>
            <a:ext cx="9601196" cy="3676443"/>
          </a:xfrm>
        </p:spPr>
        <p:txBody>
          <a:bodyPr>
            <a:normAutofit/>
          </a:bodyPr>
          <a:lstStyle/>
          <a:p>
            <a:r>
              <a:rPr lang="es-ES_tradnl" dirty="0" smtClean="0"/>
              <a:t>Derivada a CHPR 7/1:</a:t>
            </a:r>
          </a:p>
          <a:p>
            <a:pPr lvl="1"/>
            <a:r>
              <a:rPr lang="es-ES_tradnl" dirty="0" smtClean="0"/>
              <a:t>EF a destacar: </a:t>
            </a:r>
          </a:p>
          <a:p>
            <a:pPr lvl="2"/>
            <a:r>
              <a:rPr lang="es-ES_tradnl" dirty="0" smtClean="0"/>
              <a:t>taquicardia de 142cpm. Polipnea superficial. </a:t>
            </a:r>
          </a:p>
          <a:p>
            <a:pPr lvl="2"/>
            <a:r>
              <a:rPr lang="es-ES_tradnl" dirty="0" smtClean="0"/>
              <a:t>Abdomen distendido. Doloroso sin irritación peritoneal. </a:t>
            </a:r>
          </a:p>
          <a:p>
            <a:pPr lvl="2"/>
            <a:r>
              <a:rPr lang="es-ES_tradnl" dirty="0" smtClean="0"/>
              <a:t>FFLL: izquierda abombada a la inspección, ocupada, dolorosa. </a:t>
            </a:r>
          </a:p>
          <a:p>
            <a:pPr lvl="1"/>
            <a:r>
              <a:rPr lang="es-ES_tradnl" dirty="0" smtClean="0"/>
              <a:t>Eco de AU: Adyacente a tercio medio y polo inferior del riñón derecho 2 áreas heterogéneas hipo ecoicas de 4cm aprox cada una.</a:t>
            </a:r>
          </a:p>
          <a:p>
            <a:pPr lvl="1"/>
            <a:r>
              <a:rPr lang="es-ES_tradnl" dirty="0" smtClean="0"/>
              <a:t>30mil leucocitos. Hb 7.4. crea 0.36. UC sin desarrollo. Resto sin disfunciones.  </a:t>
            </a:r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1974235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683" r="17923" b="776"/>
          <a:stretch/>
        </p:blipFill>
        <p:spPr>
          <a:xfrm rot="5400000">
            <a:off x="2799292" y="-2232622"/>
            <a:ext cx="6490952" cy="11394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1697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705" r="5844" b="1674"/>
          <a:stretch/>
        </p:blipFill>
        <p:spPr>
          <a:xfrm rot="5400000">
            <a:off x="2995790" y="-2567498"/>
            <a:ext cx="6239814" cy="11967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5338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15" r="33169"/>
          <a:stretch/>
        </p:blipFill>
        <p:spPr>
          <a:xfrm rot="5400000">
            <a:off x="2658983" y="-1885175"/>
            <a:ext cx="6866526" cy="10636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4059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Historia clínica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s-ES_tradnl" dirty="0" smtClean="0"/>
              <a:t>Conducta: </a:t>
            </a:r>
          </a:p>
          <a:p>
            <a:pPr lvl="1"/>
            <a:r>
              <a:rPr lang="es-ES_tradnl" dirty="0" smtClean="0"/>
              <a:t>Se rota atb a ceftriaxona + gentamicina + vancomicina + metronidazol</a:t>
            </a:r>
          </a:p>
          <a:p>
            <a:pPr lvl="1"/>
            <a:r>
              <a:rPr lang="es-ES_tradnl" dirty="0" smtClean="0"/>
              <a:t>Se decide drenaje de absceso renal y perirrenal izquierdo de manera quirúrgica. </a:t>
            </a:r>
          </a:p>
          <a:p>
            <a:r>
              <a:rPr lang="es-ES_tradnl" dirty="0" smtClean="0"/>
              <a:t>Relevo infeccioso:</a:t>
            </a:r>
          </a:p>
          <a:p>
            <a:pPr lvl="1"/>
            <a:r>
              <a:rPr lang="es-ES_tradnl" dirty="0" smtClean="0"/>
              <a:t>Liquido de drenaje no cultiva germen.</a:t>
            </a:r>
          </a:p>
          <a:p>
            <a:pPr lvl="1"/>
            <a:r>
              <a:rPr lang="es-ES_tradnl" dirty="0" smtClean="0"/>
              <a:t>VIH –</a:t>
            </a:r>
          </a:p>
          <a:p>
            <a:pPr lvl="1"/>
            <a:r>
              <a:rPr lang="es-ES_tradnl" dirty="0" smtClean="0"/>
              <a:t>PCR para BK en liquido de drenaje –</a:t>
            </a:r>
          </a:p>
          <a:p>
            <a:r>
              <a:rPr lang="es-ES_tradnl" dirty="0" smtClean="0"/>
              <a:t>14/1: gasto de orina por drenaje. Se decide nueva tac.</a:t>
            </a:r>
          </a:p>
        </p:txBody>
      </p:sp>
    </p:spTree>
    <p:extLst>
      <p:ext uri="{BB962C8B-B14F-4D97-AF65-F5344CB8AC3E}">
        <p14:creationId xmlns:p14="http://schemas.microsoft.com/office/powerpoint/2010/main" val="1245456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254" r="29507"/>
          <a:stretch/>
        </p:blipFill>
        <p:spPr>
          <a:xfrm rot="5400000">
            <a:off x="3081114" y="-2562863"/>
            <a:ext cx="6088609" cy="119417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6023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655" t="17950" r="29754"/>
          <a:stretch/>
        </p:blipFill>
        <p:spPr>
          <a:xfrm rot="5400000">
            <a:off x="2669243" y="-2038832"/>
            <a:ext cx="6857999" cy="109356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8276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Historia clínica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s-ES_tradnl" dirty="0" smtClean="0"/>
              <a:t>Conducta: </a:t>
            </a:r>
          </a:p>
          <a:p>
            <a:pPr lvl="1"/>
            <a:r>
              <a:rPr lang="es-ES_tradnl" dirty="0" smtClean="0"/>
              <a:t>16/1 Se decide colocar catéter ureteral JJ en riñón izquierdo</a:t>
            </a:r>
            <a:endParaRPr lang="es-ES_tradnl" dirty="0"/>
          </a:p>
          <a:p>
            <a:pPr lvl="1"/>
            <a:endParaRPr lang="es-ES_tradnl" dirty="0" smtClean="0"/>
          </a:p>
          <a:p>
            <a:r>
              <a:rPr lang="es-ES_tradnl" dirty="0" smtClean="0"/>
              <a:t>Gasto de drenaje perirrenal disminuye progresivamente</a:t>
            </a:r>
          </a:p>
          <a:p>
            <a:r>
              <a:rPr lang="es-ES_tradnl" dirty="0" smtClean="0"/>
              <a:t>23/1 se retira drenaje perirrenal</a:t>
            </a:r>
          </a:p>
        </p:txBody>
      </p:sp>
    </p:spTree>
    <p:extLst>
      <p:ext uri="{BB962C8B-B14F-4D97-AF65-F5344CB8AC3E}">
        <p14:creationId xmlns:p14="http://schemas.microsoft.com/office/powerpoint/2010/main" val="3884673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711" r="3134" b="1487"/>
          <a:stretch/>
        </p:blipFill>
        <p:spPr>
          <a:xfrm rot="5400000">
            <a:off x="2639543" y="-1725144"/>
            <a:ext cx="6858001" cy="103082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1237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15" r="22289"/>
          <a:stretch/>
        </p:blipFill>
        <p:spPr>
          <a:xfrm rot="5400000">
            <a:off x="2575081" y="-264713"/>
            <a:ext cx="6841144" cy="7404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4669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ánico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8575</TotalTime>
  <Words>337</Words>
  <Application>Microsoft Office PowerPoint</Application>
  <PresentationFormat>Panorámica</PresentationFormat>
  <Paragraphs>49</Paragraphs>
  <Slides>14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14</vt:i4>
      </vt:variant>
    </vt:vector>
  </HeadingPairs>
  <TitlesOfParts>
    <vt:vector size="17" baseType="lpstr">
      <vt:lpstr>Arial</vt:lpstr>
      <vt:lpstr>Garamond</vt:lpstr>
      <vt:lpstr>Orgánico</vt:lpstr>
      <vt:lpstr>Ateneo Radiológico</vt:lpstr>
      <vt:lpstr>Historia clínica</vt:lpstr>
      <vt:lpstr>Historia clínica</vt:lpstr>
      <vt:lpstr>Historia clínica</vt:lpstr>
      <vt:lpstr>Historia clínica</vt:lpstr>
      <vt:lpstr>Presentación de PowerPoint</vt:lpstr>
      <vt:lpstr>Presentación de PowerPoint</vt:lpstr>
      <vt:lpstr>Presentación de PowerPoint</vt:lpstr>
      <vt:lpstr>Historia clínica</vt:lpstr>
      <vt:lpstr>Presentación de PowerPoint</vt:lpstr>
      <vt:lpstr>Presentación de PowerPoint</vt:lpstr>
      <vt:lpstr>Historia clínica</vt:lpstr>
      <vt:lpstr>Presentación de PowerPoint</vt:lpstr>
      <vt:lpstr>Presentación de PowerPoint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Ateneo Radiológico</dc:title>
  <dc:creator>USER</dc:creator>
  <cp:lastModifiedBy>USER</cp:lastModifiedBy>
  <cp:revision>42</cp:revision>
  <dcterms:created xsi:type="dcterms:W3CDTF">2018-07-18T22:11:04Z</dcterms:created>
  <dcterms:modified xsi:type="dcterms:W3CDTF">2019-05-30T03:12:37Z</dcterms:modified>
</cp:coreProperties>
</file>