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/>
    <p:restoredTop sz="94634"/>
  </p:normalViewPr>
  <p:slideViewPr>
    <p:cSldViewPr>
      <p:cViewPr varScale="1">
        <p:scale>
          <a:sx n="100" d="100"/>
          <a:sy n="100" d="100"/>
        </p:scale>
        <p:origin x="88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AD504-645B-4EC3-9801-AB91D16CBCE4}" type="datetimeFigureOut">
              <a:rPr lang="es-UY" smtClean="0"/>
              <a:t>9/4/19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F644D-8166-4C3F-A4FE-7C679F1220E1}" type="slidenum">
              <a:rPr lang="es-UY" smtClean="0"/>
              <a:t>‹Nº›</a:t>
            </a:fld>
            <a:endParaRPr lang="es-U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99592" y="1484784"/>
            <a:ext cx="7344816" cy="1512168"/>
          </a:xfrm>
        </p:spPr>
        <p:txBody>
          <a:bodyPr>
            <a:noAutofit/>
          </a:bodyPr>
          <a:lstStyle/>
          <a:p>
            <a:pPr algn="l"/>
            <a:r>
              <a:rPr lang="es-UY" dirty="0">
                <a:solidFill>
                  <a:schemeClr val="tx1"/>
                </a:solidFill>
              </a:rPr>
              <a:t>SM 35 años, procedente de Montevideo.</a:t>
            </a:r>
          </a:p>
          <a:p>
            <a:pPr algn="l"/>
            <a:br>
              <a:rPr lang="es-UY" dirty="0">
                <a:solidFill>
                  <a:schemeClr val="tx1"/>
                </a:solidFill>
              </a:rPr>
            </a:br>
            <a:r>
              <a:rPr lang="es-UY" b="1" dirty="0">
                <a:solidFill>
                  <a:schemeClr val="tx1"/>
                </a:solidFill>
              </a:rPr>
              <a:t>AP:</a:t>
            </a:r>
          </a:p>
          <a:p>
            <a:pPr algn="l"/>
            <a:r>
              <a:rPr lang="es-UY" sz="2800" dirty="0">
                <a:solidFill>
                  <a:schemeClr val="tx1"/>
                </a:solidFill>
              </a:rPr>
              <a:t>-DM tipo 1, buen control metabólico.</a:t>
            </a:r>
          </a:p>
          <a:p>
            <a:pPr algn="l"/>
            <a:r>
              <a:rPr lang="es-UY" sz="2800" dirty="0">
                <a:solidFill>
                  <a:schemeClr val="tx1"/>
                </a:solidFill>
              </a:rPr>
              <a:t>-Fimosis.</a:t>
            </a:r>
          </a:p>
          <a:p>
            <a:pPr algn="l"/>
            <a:r>
              <a:rPr lang="es-UY" sz="2800" dirty="0">
                <a:solidFill>
                  <a:schemeClr val="tx1"/>
                </a:solidFill>
              </a:rPr>
              <a:t>AEA: </a:t>
            </a:r>
            <a:r>
              <a:rPr lang="es-UY" sz="2800" dirty="0" err="1">
                <a:solidFill>
                  <a:schemeClr val="tx1"/>
                </a:solidFill>
              </a:rPr>
              <a:t>balanopostitis</a:t>
            </a:r>
            <a:r>
              <a:rPr lang="es-UY" sz="2800" dirty="0">
                <a:solidFill>
                  <a:schemeClr val="tx1"/>
                </a:solidFill>
              </a:rPr>
              <a:t> recurrente y 2 episodios de </a:t>
            </a:r>
            <a:r>
              <a:rPr lang="es-UY" sz="2800" dirty="0" err="1">
                <a:solidFill>
                  <a:schemeClr val="tx1"/>
                </a:solidFill>
              </a:rPr>
              <a:t>parafimosis</a:t>
            </a:r>
            <a:r>
              <a:rPr lang="es-UY" sz="280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s-UY" sz="2800" dirty="0">
              <a:solidFill>
                <a:schemeClr val="tx1"/>
              </a:solidFill>
            </a:endParaRPr>
          </a:p>
          <a:p>
            <a:pPr algn="l"/>
            <a:r>
              <a:rPr lang="es-UY" sz="4000" dirty="0">
                <a:solidFill>
                  <a:schemeClr val="tx1"/>
                </a:solidFill>
              </a:rPr>
              <a:t>PLANTEO: </a:t>
            </a:r>
            <a:r>
              <a:rPr lang="es-UY" sz="4000" dirty="0" err="1">
                <a:solidFill>
                  <a:schemeClr val="tx1"/>
                </a:solidFill>
              </a:rPr>
              <a:t>Postectomía</a:t>
            </a:r>
            <a:r>
              <a:rPr lang="es-UY" sz="40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image4.png">
            <a:extLst>
              <a:ext uri="{FF2B5EF4-FFF2-40B4-BE49-F238E27FC236}">
                <a16:creationId xmlns:a16="http://schemas.microsoft.com/office/drawing/2014/main" id="{853AD527-917D-064F-B409-BD875AC07C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/>
            <a:alphaModFix/>
          </a:blip>
          <a:srcRect l="1802" r="1802"/>
          <a:stretch>
            <a:fillRect/>
          </a:stretch>
        </p:blipFill>
        <p:spPr>
          <a:xfrm>
            <a:off x="611560" y="476672"/>
            <a:ext cx="1322916" cy="915582"/>
          </a:xfrm>
          <a:prstGeom prst="rect">
            <a:avLst/>
          </a:prstGeom>
          <a:noFill/>
          <a:ln w="9360">
            <a:solidFill>
              <a:srgbClr val="FFFFFF"/>
            </a:solidFill>
            <a:prstDash val="solid"/>
            <a:miter/>
          </a:ln>
        </p:spPr>
      </p:pic>
      <p:sp>
        <p:nvSpPr>
          <p:cNvPr id="5" name="4 Rectángulo"/>
          <p:cNvSpPr/>
          <p:nvPr/>
        </p:nvSpPr>
        <p:spPr>
          <a:xfrm>
            <a:off x="2267744" y="476673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s-UY" b="1" dirty="0">
                <a:latin typeface="Liberation Sans" pitchFamily="18"/>
                <a:ea typeface="Microsoft YaHei" pitchFamily="2"/>
                <a:cs typeface="Lucida Sans" pitchFamily="2"/>
              </a:rPr>
              <a:t>UNIVERSIDAD DE LA REPÚBLICA</a:t>
            </a:r>
          </a:p>
          <a:p>
            <a:pPr algn="ctr" hangingPunct="0"/>
            <a:r>
              <a:rPr lang="es-UY" b="1" dirty="0">
                <a:latin typeface="Liberation Sans" pitchFamily="18"/>
                <a:ea typeface="Microsoft YaHei" pitchFamily="2"/>
                <a:cs typeface="Lucida Sans" pitchFamily="2"/>
              </a:rPr>
              <a:t>FACULTAD DE MEDICINA</a:t>
            </a:r>
          </a:p>
          <a:p>
            <a:pPr algn="ctr" hangingPunct="0"/>
            <a:r>
              <a:rPr lang="es-UY" b="1" dirty="0">
                <a:latin typeface="Liberation Sans" pitchFamily="18"/>
                <a:ea typeface="Microsoft YaHei" pitchFamily="2"/>
                <a:cs typeface="Lucida Sans" pitchFamily="2"/>
              </a:rPr>
              <a:t>CÁTEDRA DE UROLOGÍA</a:t>
            </a:r>
          </a:p>
        </p:txBody>
      </p:sp>
      <p:pic>
        <p:nvPicPr>
          <p:cNvPr id="6" name="image3.png">
            <a:extLst>
              <a:ext uri="{FF2B5EF4-FFF2-40B4-BE49-F238E27FC236}">
                <a16:creationId xmlns:a16="http://schemas.microsoft.com/office/drawing/2014/main" id="{C9056B4B-4EED-EE4B-AA9E-D8F20D06FF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7236296" y="476672"/>
            <a:ext cx="915582" cy="881046"/>
          </a:xfrm>
          <a:prstGeom prst="rect">
            <a:avLst/>
          </a:prstGeom>
          <a:noFill/>
          <a:ln w="9360">
            <a:solidFill>
              <a:srgbClr val="FFFFFF"/>
            </a:solidFill>
            <a:prstDash val="solid"/>
            <a:miter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18</Words>
  <Application>Microsoft Macintosh PowerPoint</Application>
  <PresentationFormat>Presentación en pantalla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Liberation Sans</vt:lpstr>
      <vt:lpstr>Tema de Office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Beatriz Fernandez</dc:creator>
  <cp:lastModifiedBy>Md. Cesar Zamora Sabando</cp:lastModifiedBy>
  <cp:revision>11</cp:revision>
  <dcterms:created xsi:type="dcterms:W3CDTF">2019-04-09T17:42:30Z</dcterms:created>
  <dcterms:modified xsi:type="dcterms:W3CDTF">2019-04-10T01:28:26Z</dcterms:modified>
</cp:coreProperties>
</file>